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9" r:id="rId2"/>
    <p:sldId id="274" r:id="rId3"/>
    <p:sldId id="281" r:id="rId4"/>
    <p:sldId id="286" r:id="rId5"/>
    <p:sldId id="282" r:id="rId6"/>
    <p:sldId id="271" r:id="rId7"/>
    <p:sldId id="278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>
      <p:cViewPr varScale="1">
        <p:scale>
          <a:sx n="66" d="100"/>
          <a:sy n="66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EFB88-BC4D-4A24-B417-0AD26E89D562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42FC7-2CB5-401E-BCE0-567113F38C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38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EA27-178F-4762-B7AB-CCD235078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E1224F-1DC8-4E6F-B491-DB458BA97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7BFD17-C006-4CE5-AC6E-2516E824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01896C-DF5D-4451-A325-8F140A37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5657" y="6356350"/>
            <a:ext cx="4760686" cy="365125"/>
          </a:xfrm>
        </p:spPr>
        <p:txBody>
          <a:bodyPr/>
          <a:lstStyle/>
          <a:p>
            <a:r>
              <a:rPr lang="pt-BR" dirty="0"/>
              <a:t>Francisco Acorsi (71) 9 9657 1633 / Francisco_Acorsi@hotmail.com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16403C-9746-43A2-BA60-0BBBC9A1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6A6D1B3-7D24-43A3-A7E3-A124F7AC15EC}"/>
              </a:ext>
            </a:extLst>
          </p:cNvPr>
          <p:cNvSpPr txBox="1">
            <a:spLocks/>
          </p:cNvSpPr>
          <p:nvPr userDrawn="1"/>
        </p:nvSpPr>
        <p:spPr>
          <a:xfrm>
            <a:off x="530942" y="98475"/>
            <a:ext cx="11116880" cy="742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  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700" b="1" i="0" baseline="0" dirty="0"/>
              <a:t>  W3 </a:t>
            </a:r>
            <a:r>
              <a:rPr lang="pt-BR" sz="10700" b="1" i="0" baseline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Solução em Sistemas de Armazenagem</a:t>
            </a:r>
          </a:p>
          <a:p>
            <a:r>
              <a:rPr lang="pt-BR" b="1" dirty="0"/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FC3695-FCBD-809C-F25F-DB8718F51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94" y="134364"/>
            <a:ext cx="1162212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4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4E0D9-4477-46D6-884A-72263D77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5E240F-76F5-4C11-94D3-17238ABC0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343D17-14F1-4E4B-BADD-8A8094C3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D454A2-168F-4E67-8B15-1D73D452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71B9D6-5DF4-4B4A-97B8-0D37ACD5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96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C923DF-2D0A-4D02-B0A2-F0E74FEF2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8A2658-B82B-425D-B3F4-8E07E1901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6C9538-C149-42F6-AA18-5E60581A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0EE727-CBE5-44F3-8056-A1991DE3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30C44-00CE-4F75-BA26-4B8DD214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50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AF86A-5400-473D-8B53-BF60E3DC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4E8241-53BC-4652-878D-76C1FC444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A8DE48-1F94-47D3-A7A7-218CF522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7D643E-2E66-460F-A17B-54FD3E6B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713798-2E12-481B-BBF5-1A643E01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11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0152E-350F-4C33-BD64-26C859124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776D02-39C6-43C9-B8A8-C535E2870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AC1554-07BE-40F7-9142-8F0792BC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8E83A7-115E-4B24-AD9F-B6FD8ACE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F3251F-77D9-4FD9-8C99-6CCB3AC6A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54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3E219-AB16-4981-B4A7-159414C3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3808DB-F16A-4D66-B8C6-7C96F429A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966DD6-D7CE-4FAF-A886-17894B77E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B58279-CB91-4D36-9619-A9DD9A78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C22CC8-5A6F-4D4A-A82A-EB6D56E6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0F4644-D7E0-4CAA-BAC7-A36461F5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94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6F850-EDB8-4703-9CCE-562A176A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FB2F5-7132-4207-81CB-A3B96F0C2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5F32F4-EAEC-4A5F-B2DC-593E9333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A5FE48-804F-4823-992F-53DE3AD0A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FF89636-3A3B-4E5E-A70D-DD5780A25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558CC4-A96C-4AFD-BB1B-16BEA312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251839-98D8-407F-8DA6-7B5A704D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5A4B7E-A7CF-4927-8996-18A0993C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45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07896-EEC9-46D5-A148-551C1661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08614F3-0427-4646-9625-4BA62FAF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F09221-6E37-44D3-9496-B119FA14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334F622-3A44-404B-B1BE-04E96153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14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9712D09-A61F-4EEE-B5D3-0EDB10ED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1E3B90-A7B4-4D3F-9A0D-002460CF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915BFE-E005-4070-9A9C-CBCC6337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52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B4C48-E75E-4EB8-92BF-0288D21D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B8EAAC-E41F-4940-A818-2763ECE18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28C00B-78B3-49F8-AC8D-C98945571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DF5A98-33C4-4240-9459-CDF1777C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B66001-2116-48AF-B9C7-74D2498B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E56FE2-CA47-4C8A-8389-68FD9DD6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42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6C8A3-36ED-4BF0-9C3E-7724FB38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965E93-8CBB-478F-8482-E82756B16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59BD86-0FB0-417E-ABD2-5FEF22C0F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6D9B42-DBAE-4218-AB2B-B043FDE2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2E8A7E-E98B-407D-9B84-5019B287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  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94F7E0-6DCD-4545-9C71-1A646A6F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236C-4032-4796-93F3-BCE87B87DB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83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7074128-0BCC-4F48-AF50-B73D969D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01826E-3C14-412B-A7B2-D0A98A205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CB289F-A9E6-4FDB-BB14-DD0048FE2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078740-6D3D-4172-9D48-DF5EA391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/>
              <a:t>Francisco Acorsi (71) 9 9657 1633 / Francisco_Acorsi@hotmail.com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967E2F-AC51-47C3-AA90-FDC7BC493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pt-BR" dirty="0"/>
              <a:t>https://w3.ind.br/</a:t>
            </a:r>
          </a:p>
        </p:txBody>
      </p:sp>
    </p:spTree>
    <p:extLst>
      <p:ext uri="{BB962C8B-B14F-4D97-AF65-F5344CB8AC3E}">
        <p14:creationId xmlns:p14="http://schemas.microsoft.com/office/powerpoint/2010/main" val="416764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AD80E4E-E513-428C-83BC-6DEDF96A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Francisco Acorsi (71) 9 9657 1633 / Francisco_Acorsi@hotmail.com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5CA5433-325B-554E-22C0-AA9151FF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8" y="1099150"/>
            <a:ext cx="10912038" cy="46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3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E95B047-3E09-449B-92F7-8B487059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5657" y="6675437"/>
            <a:ext cx="4760686" cy="365125"/>
          </a:xfrm>
        </p:spPr>
        <p:txBody>
          <a:bodyPr/>
          <a:lstStyle/>
          <a:p>
            <a:r>
              <a:rPr lang="pt-BR" dirty="0"/>
              <a:t>Francisco Acorsi (71) 9 9657 1633 / Francisco_Acorsi@hotmail.com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4B6994-4C18-1252-59F3-4FB0AF2C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9" y="937318"/>
            <a:ext cx="11447324" cy="29379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711C66-1457-96AC-F7B2-3D9C1B44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" y="3875302"/>
            <a:ext cx="11447324" cy="26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2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E95B047-3E09-449B-92F7-8B487059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</a:t>
            </a:r>
          </a:p>
          <a:p>
            <a:endParaRPr lang="pt-BR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5251641-CE44-CED6-B09A-A74AA368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7" y="911351"/>
            <a:ext cx="11401199" cy="53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E95B047-3E09-449B-92F7-8B487059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</a:t>
            </a:r>
          </a:p>
          <a:p>
            <a:endParaRPr lang="pt-BR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318705-73AA-3BD9-B5CB-F810FDDB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037891"/>
            <a:ext cx="11059886" cy="50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1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E95B047-3E09-449B-92F7-8B487059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5657" y="6675437"/>
            <a:ext cx="4760686" cy="365125"/>
          </a:xfrm>
        </p:spPr>
        <p:txBody>
          <a:bodyPr/>
          <a:lstStyle/>
          <a:p>
            <a:r>
              <a:rPr lang="pt-BR" dirty="0"/>
              <a:t>Francisco Acorsi (71) 9 9657 1633 / Francisco_Acorsi@hotmail.com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F46577-5DFA-DFB5-5434-A4E13145F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03" y="910449"/>
            <a:ext cx="10979864" cy="29150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D7AB37-6A3F-23C3-CEC4-FDB1624E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0" y="3825507"/>
            <a:ext cx="11045767" cy="27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0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B3AF43F-9979-4CD3-BF2B-F4F3F04E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57" y="1073978"/>
            <a:ext cx="5223600" cy="47100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6434DB-C56D-4316-9103-581C49EE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23" y="1073978"/>
            <a:ext cx="4911927" cy="4710044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DE871AD-0B35-478E-B537-0B90711A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</a:t>
            </a:r>
          </a:p>
          <a:p>
            <a:endParaRPr lang="pt-BR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74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E2E0F3C-FC6C-46C7-804C-3DAE009C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Francisco Acorsi (71) 9 9657 1633 / Francisco_Acorsi@hotmail.com</a:t>
            </a:r>
          </a:p>
          <a:p>
            <a:endParaRPr lang="pt-BR"/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89F0360-233A-4B05-52C7-70217E56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32" y="1064189"/>
            <a:ext cx="10484535" cy="28816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FD48C2-B061-5C66-1565-EF70115D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812" y="4331225"/>
            <a:ext cx="3264374" cy="16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92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112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Francisco Acorsi</dc:creator>
  <cp:lastModifiedBy>Francisco Acorsi</cp:lastModifiedBy>
  <cp:revision>45</cp:revision>
  <dcterms:created xsi:type="dcterms:W3CDTF">2022-03-11T13:47:43Z</dcterms:created>
  <dcterms:modified xsi:type="dcterms:W3CDTF">2023-10-29T13:39:15Z</dcterms:modified>
</cp:coreProperties>
</file>